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92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7" r:id="rId14"/>
    <p:sldMasterId id="2147483961" r:id="rId15"/>
  </p:sldMasterIdLst>
  <p:notesMasterIdLst>
    <p:notesMasterId r:id="rId25"/>
  </p:notesMasterIdLst>
  <p:sldIdLst>
    <p:sldId id="256" r:id="rId16"/>
    <p:sldId id="257" r:id="rId17"/>
    <p:sldId id="266" r:id="rId18"/>
    <p:sldId id="268" r:id="rId19"/>
    <p:sldId id="259" r:id="rId20"/>
    <p:sldId id="267" r:id="rId21"/>
    <p:sldId id="269" r:id="rId22"/>
    <p:sldId id="270" r:id="rId23"/>
    <p:sldId id="265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78" autoAdjust="0"/>
    <p:restoredTop sz="94660"/>
  </p:normalViewPr>
  <p:slideViewPr>
    <p:cSldViewPr>
      <p:cViewPr varScale="1">
        <p:scale>
          <a:sx n="104" d="100"/>
          <a:sy n="104" d="100"/>
        </p:scale>
        <p:origin x="-48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7573A-671F-4334-95A8-57D0399163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FD48-BC31-4CEE-A9A0-A7CE868E816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D091DE-12F9-4B56-B55C-5388E295414A}" type="parTrans" cxnId="{49276DBF-26D6-4353-8445-93D0C804C597}">
      <dgm:prSet/>
      <dgm:spPr/>
      <dgm:t>
        <a:bodyPr/>
        <a:lstStyle/>
        <a:p>
          <a:endParaRPr lang="en-US"/>
        </a:p>
      </dgm:t>
    </dgm:pt>
    <dgm:pt modelId="{B222FED9-800B-4AC0-8641-325330893E85}" type="sibTrans" cxnId="{49276DBF-26D6-4353-8445-93D0C804C597}">
      <dgm:prSet/>
      <dgm:spPr/>
      <dgm:t>
        <a:bodyPr/>
        <a:lstStyle/>
        <a:p>
          <a:endParaRPr lang="en-US"/>
        </a:p>
      </dgm:t>
    </dgm:pt>
    <dgm:pt modelId="{DE28FEDE-1D6C-460C-9BD5-5304645A8B5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ộng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544AAF-71C8-4C32-AA55-63CD6E6201B5}" type="parTrans" cxnId="{4AEB299B-4327-4B71-913D-4B3525FCE499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5628EC4-0A3A-43CE-A09C-82218191B9E3}" type="sibTrans" cxnId="{4AEB299B-4327-4B71-913D-4B3525FCE499}">
      <dgm:prSet/>
      <dgm:spPr/>
      <dgm:t>
        <a:bodyPr/>
        <a:lstStyle/>
        <a:p>
          <a:endParaRPr lang="en-US"/>
        </a:p>
      </dgm:t>
    </dgm:pt>
    <dgm:pt modelId="{ACC3379B-1843-46DB-B25B-33C8B94946E5}">
      <dgm:prSet phldrT="[Text]" custT="1"/>
      <dgm:spPr/>
      <dgm:t>
        <a:bodyPr/>
        <a:lstStyle/>
        <a:p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khớp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cổ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tay-chân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khủy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vai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hông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gối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.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23B6AF-C3A6-44B4-B985-E080E1CD64BF}" type="parTrans" cxnId="{9DBAE406-3DF8-469F-B24F-4E1509F877F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F5C438C-972C-4CC6-B910-48A2850D1AF8}" type="sibTrans" cxnId="{9DBAE406-3DF8-469F-B24F-4E1509F877FC}">
      <dgm:prSet/>
      <dgm:spPr/>
      <dgm:t>
        <a:bodyPr/>
        <a:lstStyle/>
        <a:p>
          <a:endParaRPr lang="en-US"/>
        </a:p>
      </dgm:t>
    </dgm:pt>
    <dgm:pt modelId="{56848756-83A4-4B5D-852F-1AEFA8484AAC}">
      <dgm:prSet phldrT="[Text]" custT="1"/>
      <dgm:spPr/>
      <dgm:t>
        <a:bodyPr/>
        <a:lstStyle/>
        <a:p>
          <a:r>
            <a:rPr lang="en-US" sz="2000" b="1" i="1" smtClean="0">
              <a:latin typeface="Times New Roman" pitchFamily="18" charset="0"/>
              <a:cs typeface="Times New Roman" pitchFamily="18" charset="0"/>
            </a:rPr>
            <a:t>Khởi động chuyên môn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A4CE23A-A618-4569-982F-7047D3507106}" type="parTrans" cxnId="{92E52EF1-3B3E-49B0-9ECB-1352AF867FD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6E73213-23BF-41BB-B4CF-0971E839A03A}" type="sibTrans" cxnId="{92E52EF1-3B3E-49B0-9ECB-1352AF867FDB}">
      <dgm:prSet/>
      <dgm:spPr/>
      <dgm:t>
        <a:bodyPr/>
        <a:lstStyle/>
        <a:p>
          <a:endParaRPr lang="en-US"/>
        </a:p>
      </dgm:t>
    </dgm:pt>
    <dgm:pt modelId="{05CD332A-DF76-477A-860B-EF3EC4D584E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A828F83-9F39-4ED7-94A7-0D3E57EE825E}" type="parTrans" cxnId="{F967B284-6D45-4325-B515-97FD99D53934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DB6E22FC-5E8B-49B4-A067-49B30DCF6B34}" type="sibTrans" cxnId="{F967B284-6D45-4325-B515-97FD99D53934}">
      <dgm:prSet/>
      <dgm:spPr/>
      <dgm:t>
        <a:bodyPr/>
        <a:lstStyle/>
        <a:p>
          <a:endParaRPr lang="en-US"/>
        </a:p>
      </dgm:t>
    </dgm:pt>
    <dgm:pt modelId="{2175C666-5C95-410F-AF27-CACC43E014F9}" type="pres">
      <dgm:prSet presAssocID="{BE07573A-671F-4334-95A8-57D0399163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4C175-C391-4FBD-8B1C-90E77CABAD04}" type="pres">
      <dgm:prSet presAssocID="{DA13FD48-BC31-4CEE-A9A0-A7CE868E816C}" presName="root1" presStyleCnt="0"/>
      <dgm:spPr/>
    </dgm:pt>
    <dgm:pt modelId="{2144A5E1-BEF4-4E51-8AAD-970D1DC47F0A}" type="pres">
      <dgm:prSet presAssocID="{DA13FD48-BC31-4CEE-A9A0-A7CE868E816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901ADB-9A7D-4974-AAAD-8E53EB4A758C}" type="pres">
      <dgm:prSet presAssocID="{DA13FD48-BC31-4CEE-A9A0-A7CE868E816C}" presName="level2hierChild" presStyleCnt="0"/>
      <dgm:spPr/>
    </dgm:pt>
    <dgm:pt modelId="{79A25BA0-EE33-46E9-9992-A3BE0DDA6D36}" type="pres">
      <dgm:prSet presAssocID="{88544AAF-71C8-4C32-AA55-63CD6E6201B5}" presName="conn2-1" presStyleLbl="parChTrans1D2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958B19-3E03-4B83-8DED-FFA4F4C9DCA7}" type="pres">
      <dgm:prSet presAssocID="{88544AAF-71C8-4C32-AA55-63CD6E6201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1BDDC66-DFF4-41CC-9DBE-176F617E25C2}" type="pres">
      <dgm:prSet presAssocID="{DE28FEDE-1D6C-460C-9BD5-5304645A8B5D}" presName="root2" presStyleCnt="0"/>
      <dgm:spPr/>
    </dgm:pt>
    <dgm:pt modelId="{88BFDE97-3C9D-49C6-8098-78A45A857D7D}" type="pres">
      <dgm:prSet presAssocID="{DE28FEDE-1D6C-460C-9BD5-5304645A8B5D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B9405C-0E76-4558-9C36-7F8221CF85A4}" type="pres">
      <dgm:prSet presAssocID="{DE28FEDE-1D6C-460C-9BD5-5304645A8B5D}" presName="level3hierChild" presStyleCnt="0"/>
      <dgm:spPr/>
    </dgm:pt>
    <dgm:pt modelId="{10450B79-7900-4161-B4D1-A6CBB8B62EE3}" type="pres">
      <dgm:prSet presAssocID="{7723B6AF-C3A6-44B4-B985-E080E1CD64BF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9E729-6503-40E4-9309-15BB88F831D7}" type="pres">
      <dgm:prSet presAssocID="{7723B6AF-C3A6-44B4-B985-E080E1CD64B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A45FA1-BB6E-4A12-84FE-7A9C34D59380}" type="pres">
      <dgm:prSet presAssocID="{ACC3379B-1843-46DB-B25B-33C8B94946E5}" presName="root2" presStyleCnt="0"/>
      <dgm:spPr/>
    </dgm:pt>
    <dgm:pt modelId="{C27E8416-C770-4E09-9C18-C5D7D883D42E}" type="pres">
      <dgm:prSet presAssocID="{ACC3379B-1843-46DB-B25B-33C8B94946E5}" presName="LevelTwoTextNode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C4CD9E5-0A27-46A8-8F06-902F3FF8A9A1}" type="pres">
      <dgm:prSet presAssocID="{ACC3379B-1843-46DB-B25B-33C8B94946E5}" presName="level3hierChild" presStyleCnt="0"/>
      <dgm:spPr/>
    </dgm:pt>
    <dgm:pt modelId="{B71BB8A1-EC59-4DAC-BD5D-E4F9A73CC0C3}" type="pres">
      <dgm:prSet presAssocID="{EA4CE23A-A618-4569-982F-7047D3507106}" presName="conn2-1" presStyleLbl="parChTrans1D2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C268E6E-1FE7-4BC4-8834-7E0CED6EB09A}" type="pres">
      <dgm:prSet presAssocID="{EA4CE23A-A618-4569-982F-7047D35071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CE7A9D3-E514-4E80-A537-D9972A3108B3}" type="pres">
      <dgm:prSet presAssocID="{56848756-83A4-4B5D-852F-1AEFA8484AAC}" presName="root2" presStyleCnt="0"/>
      <dgm:spPr/>
    </dgm:pt>
    <dgm:pt modelId="{E02E1BD1-FCD9-4A62-8F35-C7871B1D2156}" type="pres">
      <dgm:prSet presAssocID="{56848756-83A4-4B5D-852F-1AEFA8484AAC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200A5-7002-4D71-A78B-B01086D316E1}" type="pres">
      <dgm:prSet presAssocID="{56848756-83A4-4B5D-852F-1AEFA8484AAC}" presName="level3hierChild" presStyleCnt="0"/>
      <dgm:spPr/>
    </dgm:pt>
    <dgm:pt modelId="{6E59332C-D776-46BC-8C06-CB0D3FD21417}" type="pres">
      <dgm:prSet presAssocID="{3A828F83-9F39-4ED7-94A7-0D3E57EE825E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C94B0E-8DAF-4BA0-A0D4-5EC675F4C185}" type="pres">
      <dgm:prSet presAssocID="{3A828F83-9F39-4ED7-94A7-0D3E57EE825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716ED7B-34B3-4F9D-8A77-A27C2ABCD0B0}" type="pres">
      <dgm:prSet presAssocID="{05CD332A-DF76-477A-860B-EF3EC4D584EA}" presName="root2" presStyleCnt="0"/>
      <dgm:spPr/>
    </dgm:pt>
    <dgm:pt modelId="{E17BE1F1-D15D-4F1B-84A9-0BC9BAFC87A0}" type="pres">
      <dgm:prSet presAssocID="{05CD332A-DF76-477A-860B-EF3EC4D584EA}" presName="LevelTwoTextNode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F63E34-1CBB-450C-A5F1-CC84EB722B41}" type="pres">
      <dgm:prSet presAssocID="{05CD332A-DF76-477A-860B-EF3EC4D584EA}" presName="level3hierChild" presStyleCnt="0"/>
      <dgm:spPr/>
    </dgm:pt>
  </dgm:ptLst>
  <dgm:cxnLst>
    <dgm:cxn modelId="{F967B284-6D45-4325-B515-97FD99D53934}" srcId="{56848756-83A4-4B5D-852F-1AEFA8484AAC}" destId="{05CD332A-DF76-477A-860B-EF3EC4D584EA}" srcOrd="0" destOrd="0" parTransId="{3A828F83-9F39-4ED7-94A7-0D3E57EE825E}" sibTransId="{DB6E22FC-5E8B-49B4-A067-49B30DCF6B34}"/>
    <dgm:cxn modelId="{3624EB25-4A0C-4E6A-BF6E-2CD97A037D93}" type="presOf" srcId="{BE07573A-671F-4334-95A8-57D03991636F}" destId="{2175C666-5C95-410F-AF27-CACC43E014F9}" srcOrd="0" destOrd="0" presId="urn:microsoft.com/office/officeart/2005/8/layout/hierarchy2"/>
    <dgm:cxn modelId="{58E9C9E0-CC04-43A9-A8A4-F717EBBC5E26}" type="presOf" srcId="{56848756-83A4-4B5D-852F-1AEFA8484AAC}" destId="{E02E1BD1-FCD9-4A62-8F35-C7871B1D2156}" srcOrd="0" destOrd="0" presId="urn:microsoft.com/office/officeart/2005/8/layout/hierarchy2"/>
    <dgm:cxn modelId="{72C809C0-3827-4E08-BF18-96F974DA2BA3}" type="presOf" srcId="{88544AAF-71C8-4C32-AA55-63CD6E6201B5}" destId="{42958B19-3E03-4B83-8DED-FFA4F4C9DCA7}" srcOrd="1" destOrd="0" presId="urn:microsoft.com/office/officeart/2005/8/layout/hierarchy2"/>
    <dgm:cxn modelId="{8C277EEB-45AE-4DCA-BE9F-7EAD8497CEF9}" type="presOf" srcId="{3A828F83-9F39-4ED7-94A7-0D3E57EE825E}" destId="{6E59332C-D776-46BC-8C06-CB0D3FD21417}" srcOrd="0" destOrd="0" presId="urn:microsoft.com/office/officeart/2005/8/layout/hierarchy2"/>
    <dgm:cxn modelId="{11EACCFE-A6B1-4D49-82B2-48AC2466BE6C}" type="presOf" srcId="{EA4CE23A-A618-4569-982F-7047D3507106}" destId="{B71BB8A1-EC59-4DAC-BD5D-E4F9A73CC0C3}" srcOrd="0" destOrd="0" presId="urn:microsoft.com/office/officeart/2005/8/layout/hierarchy2"/>
    <dgm:cxn modelId="{59B2B655-A961-4D5D-BE9F-188D11C718DC}" type="presOf" srcId="{DA13FD48-BC31-4CEE-A9A0-A7CE868E816C}" destId="{2144A5E1-BEF4-4E51-8AAD-970D1DC47F0A}" srcOrd="0" destOrd="0" presId="urn:microsoft.com/office/officeart/2005/8/layout/hierarchy2"/>
    <dgm:cxn modelId="{92E52EF1-3B3E-49B0-9ECB-1352AF867FDB}" srcId="{DA13FD48-BC31-4CEE-A9A0-A7CE868E816C}" destId="{56848756-83A4-4B5D-852F-1AEFA8484AAC}" srcOrd="1" destOrd="0" parTransId="{EA4CE23A-A618-4569-982F-7047D3507106}" sibTransId="{16E73213-23BF-41BB-B4CF-0971E839A03A}"/>
    <dgm:cxn modelId="{010A41A4-0EB1-4EEE-8BA9-70EAD8229484}" type="presOf" srcId="{05CD332A-DF76-477A-860B-EF3EC4D584EA}" destId="{E17BE1F1-D15D-4F1B-84A9-0BC9BAFC87A0}" srcOrd="0" destOrd="0" presId="urn:microsoft.com/office/officeart/2005/8/layout/hierarchy2"/>
    <dgm:cxn modelId="{9DBAE406-3DF8-469F-B24F-4E1509F877FC}" srcId="{DE28FEDE-1D6C-460C-9BD5-5304645A8B5D}" destId="{ACC3379B-1843-46DB-B25B-33C8B94946E5}" srcOrd="0" destOrd="0" parTransId="{7723B6AF-C3A6-44B4-B985-E080E1CD64BF}" sibTransId="{7F5C438C-972C-4CC6-B910-48A2850D1AF8}"/>
    <dgm:cxn modelId="{FAE03881-FADD-4C2A-8573-BD76E1E098B2}" type="presOf" srcId="{EA4CE23A-A618-4569-982F-7047D3507106}" destId="{0C268E6E-1FE7-4BC4-8834-7E0CED6EB09A}" srcOrd="1" destOrd="0" presId="urn:microsoft.com/office/officeart/2005/8/layout/hierarchy2"/>
    <dgm:cxn modelId="{4AEB299B-4327-4B71-913D-4B3525FCE499}" srcId="{DA13FD48-BC31-4CEE-A9A0-A7CE868E816C}" destId="{DE28FEDE-1D6C-460C-9BD5-5304645A8B5D}" srcOrd="0" destOrd="0" parTransId="{88544AAF-71C8-4C32-AA55-63CD6E6201B5}" sibTransId="{F5628EC4-0A3A-43CE-A09C-82218191B9E3}"/>
    <dgm:cxn modelId="{49276DBF-26D6-4353-8445-93D0C804C597}" srcId="{BE07573A-671F-4334-95A8-57D03991636F}" destId="{DA13FD48-BC31-4CEE-A9A0-A7CE868E816C}" srcOrd="0" destOrd="0" parTransId="{B3D091DE-12F9-4B56-B55C-5388E295414A}" sibTransId="{B222FED9-800B-4AC0-8641-325330893E85}"/>
    <dgm:cxn modelId="{F3CD9F0B-A41E-4CE3-A62E-62B5DE466F8D}" type="presOf" srcId="{7723B6AF-C3A6-44B4-B985-E080E1CD64BF}" destId="{10450B79-7900-4161-B4D1-A6CBB8B62EE3}" srcOrd="0" destOrd="0" presId="urn:microsoft.com/office/officeart/2005/8/layout/hierarchy2"/>
    <dgm:cxn modelId="{BC285B72-EFE4-4E65-AAD3-F53576648907}" type="presOf" srcId="{3A828F83-9F39-4ED7-94A7-0D3E57EE825E}" destId="{08C94B0E-8DAF-4BA0-A0D4-5EC675F4C185}" srcOrd="1" destOrd="0" presId="urn:microsoft.com/office/officeart/2005/8/layout/hierarchy2"/>
    <dgm:cxn modelId="{90011AA1-3158-424C-A8C0-0D5410BC2EA4}" type="presOf" srcId="{7723B6AF-C3A6-44B4-B985-E080E1CD64BF}" destId="{D569E729-6503-40E4-9309-15BB88F831D7}" srcOrd="1" destOrd="0" presId="urn:microsoft.com/office/officeart/2005/8/layout/hierarchy2"/>
    <dgm:cxn modelId="{6785C0E3-E22D-48D4-9283-6E12C29D272D}" type="presOf" srcId="{ACC3379B-1843-46DB-B25B-33C8B94946E5}" destId="{C27E8416-C770-4E09-9C18-C5D7D883D42E}" srcOrd="0" destOrd="0" presId="urn:microsoft.com/office/officeart/2005/8/layout/hierarchy2"/>
    <dgm:cxn modelId="{A6144A8A-9D20-4A22-93C9-2663332C2BC4}" type="presOf" srcId="{DE28FEDE-1D6C-460C-9BD5-5304645A8B5D}" destId="{88BFDE97-3C9D-49C6-8098-78A45A857D7D}" srcOrd="0" destOrd="0" presId="urn:microsoft.com/office/officeart/2005/8/layout/hierarchy2"/>
    <dgm:cxn modelId="{11D6465F-1AAD-4B89-9F3F-816F8708A300}" type="presOf" srcId="{88544AAF-71C8-4C32-AA55-63CD6E6201B5}" destId="{79A25BA0-EE33-46E9-9992-A3BE0DDA6D36}" srcOrd="0" destOrd="0" presId="urn:microsoft.com/office/officeart/2005/8/layout/hierarchy2"/>
    <dgm:cxn modelId="{A3D7EFFB-AE00-4546-86B2-3DAD56C5EFB3}" type="presParOf" srcId="{2175C666-5C95-410F-AF27-CACC43E014F9}" destId="{A9C4C175-C391-4FBD-8B1C-90E77CABAD04}" srcOrd="0" destOrd="0" presId="urn:microsoft.com/office/officeart/2005/8/layout/hierarchy2"/>
    <dgm:cxn modelId="{9F300045-0C27-4F55-8B69-602AB09F3950}" type="presParOf" srcId="{A9C4C175-C391-4FBD-8B1C-90E77CABAD04}" destId="{2144A5E1-BEF4-4E51-8AAD-970D1DC47F0A}" srcOrd="0" destOrd="0" presId="urn:microsoft.com/office/officeart/2005/8/layout/hierarchy2"/>
    <dgm:cxn modelId="{B8FA826C-A7EE-4EC7-BE7E-FFE09BD5E55E}" type="presParOf" srcId="{A9C4C175-C391-4FBD-8B1C-90E77CABAD04}" destId="{C7901ADB-9A7D-4974-AAAD-8E53EB4A758C}" srcOrd="1" destOrd="0" presId="urn:microsoft.com/office/officeart/2005/8/layout/hierarchy2"/>
    <dgm:cxn modelId="{4C5CB99A-0DC4-4442-B68B-F9D1A016C724}" type="presParOf" srcId="{C7901ADB-9A7D-4974-AAAD-8E53EB4A758C}" destId="{79A25BA0-EE33-46E9-9992-A3BE0DDA6D36}" srcOrd="0" destOrd="0" presId="urn:microsoft.com/office/officeart/2005/8/layout/hierarchy2"/>
    <dgm:cxn modelId="{37EA6501-8D09-4195-AE83-4AFA58F94AD5}" type="presParOf" srcId="{79A25BA0-EE33-46E9-9992-A3BE0DDA6D36}" destId="{42958B19-3E03-4B83-8DED-FFA4F4C9DCA7}" srcOrd="0" destOrd="0" presId="urn:microsoft.com/office/officeart/2005/8/layout/hierarchy2"/>
    <dgm:cxn modelId="{CDD1D5B6-B22E-454B-94CF-7D7EE67AFE3F}" type="presParOf" srcId="{C7901ADB-9A7D-4974-AAAD-8E53EB4A758C}" destId="{51BDDC66-DFF4-41CC-9DBE-176F617E25C2}" srcOrd="1" destOrd="0" presId="urn:microsoft.com/office/officeart/2005/8/layout/hierarchy2"/>
    <dgm:cxn modelId="{363F5954-8971-4112-BB83-70AFB2B7F12F}" type="presParOf" srcId="{51BDDC66-DFF4-41CC-9DBE-176F617E25C2}" destId="{88BFDE97-3C9D-49C6-8098-78A45A857D7D}" srcOrd="0" destOrd="0" presId="urn:microsoft.com/office/officeart/2005/8/layout/hierarchy2"/>
    <dgm:cxn modelId="{D18902A5-6292-4CF3-B96C-F6E75B438009}" type="presParOf" srcId="{51BDDC66-DFF4-41CC-9DBE-176F617E25C2}" destId="{36B9405C-0E76-4558-9C36-7F8221CF85A4}" srcOrd="1" destOrd="0" presId="urn:microsoft.com/office/officeart/2005/8/layout/hierarchy2"/>
    <dgm:cxn modelId="{97623C93-741B-41DF-87F4-42FA32DD3A8A}" type="presParOf" srcId="{36B9405C-0E76-4558-9C36-7F8221CF85A4}" destId="{10450B79-7900-4161-B4D1-A6CBB8B62EE3}" srcOrd="0" destOrd="0" presId="urn:microsoft.com/office/officeart/2005/8/layout/hierarchy2"/>
    <dgm:cxn modelId="{00788F31-5279-4213-BD67-FB30AD2DD3DC}" type="presParOf" srcId="{10450B79-7900-4161-B4D1-A6CBB8B62EE3}" destId="{D569E729-6503-40E4-9309-15BB88F831D7}" srcOrd="0" destOrd="0" presId="urn:microsoft.com/office/officeart/2005/8/layout/hierarchy2"/>
    <dgm:cxn modelId="{71131A6E-4666-48B4-A796-1E3DF4B4F464}" type="presParOf" srcId="{36B9405C-0E76-4558-9C36-7F8221CF85A4}" destId="{10A45FA1-BB6E-4A12-84FE-7A9C34D59380}" srcOrd="1" destOrd="0" presId="urn:microsoft.com/office/officeart/2005/8/layout/hierarchy2"/>
    <dgm:cxn modelId="{BF44A51D-B849-4963-93F8-3CE751877FB0}" type="presParOf" srcId="{10A45FA1-BB6E-4A12-84FE-7A9C34D59380}" destId="{C27E8416-C770-4E09-9C18-C5D7D883D42E}" srcOrd="0" destOrd="0" presId="urn:microsoft.com/office/officeart/2005/8/layout/hierarchy2"/>
    <dgm:cxn modelId="{2CC94BA6-1E47-4494-9548-2E41DB33147A}" type="presParOf" srcId="{10A45FA1-BB6E-4A12-84FE-7A9C34D59380}" destId="{FC4CD9E5-0A27-46A8-8F06-902F3FF8A9A1}" srcOrd="1" destOrd="0" presId="urn:microsoft.com/office/officeart/2005/8/layout/hierarchy2"/>
    <dgm:cxn modelId="{F5D2D05C-69EC-4154-BCF8-8696582645D7}" type="presParOf" srcId="{C7901ADB-9A7D-4974-AAAD-8E53EB4A758C}" destId="{B71BB8A1-EC59-4DAC-BD5D-E4F9A73CC0C3}" srcOrd="2" destOrd="0" presId="urn:microsoft.com/office/officeart/2005/8/layout/hierarchy2"/>
    <dgm:cxn modelId="{CEBAFAA5-9960-4F52-8A65-37C472775947}" type="presParOf" srcId="{B71BB8A1-EC59-4DAC-BD5D-E4F9A73CC0C3}" destId="{0C268E6E-1FE7-4BC4-8834-7E0CED6EB09A}" srcOrd="0" destOrd="0" presId="urn:microsoft.com/office/officeart/2005/8/layout/hierarchy2"/>
    <dgm:cxn modelId="{850046A5-7386-4AC0-A407-BFF288108EE8}" type="presParOf" srcId="{C7901ADB-9A7D-4974-AAAD-8E53EB4A758C}" destId="{DCE7A9D3-E514-4E80-A537-D9972A3108B3}" srcOrd="3" destOrd="0" presId="urn:microsoft.com/office/officeart/2005/8/layout/hierarchy2"/>
    <dgm:cxn modelId="{13414BEF-F155-49A2-B6CC-4FF2700FD709}" type="presParOf" srcId="{DCE7A9D3-E514-4E80-A537-D9972A3108B3}" destId="{E02E1BD1-FCD9-4A62-8F35-C7871B1D2156}" srcOrd="0" destOrd="0" presId="urn:microsoft.com/office/officeart/2005/8/layout/hierarchy2"/>
    <dgm:cxn modelId="{7E7B3197-4D75-497B-9242-6D105257D710}" type="presParOf" srcId="{DCE7A9D3-E514-4E80-A537-D9972A3108B3}" destId="{55A200A5-7002-4D71-A78B-B01086D316E1}" srcOrd="1" destOrd="0" presId="urn:microsoft.com/office/officeart/2005/8/layout/hierarchy2"/>
    <dgm:cxn modelId="{6478C9C6-AAD0-4F33-8373-C057ACEE6243}" type="presParOf" srcId="{55A200A5-7002-4D71-A78B-B01086D316E1}" destId="{6E59332C-D776-46BC-8C06-CB0D3FD21417}" srcOrd="0" destOrd="0" presId="urn:microsoft.com/office/officeart/2005/8/layout/hierarchy2"/>
    <dgm:cxn modelId="{C8F32C46-FA00-4488-9330-760C8DFC15F7}" type="presParOf" srcId="{6E59332C-D776-46BC-8C06-CB0D3FD21417}" destId="{08C94B0E-8DAF-4BA0-A0D4-5EC675F4C185}" srcOrd="0" destOrd="0" presId="urn:microsoft.com/office/officeart/2005/8/layout/hierarchy2"/>
    <dgm:cxn modelId="{69B69BFA-07FE-49ED-B5ED-836A851AA046}" type="presParOf" srcId="{55A200A5-7002-4D71-A78B-B01086D316E1}" destId="{5716ED7B-34B3-4F9D-8A77-A27C2ABCD0B0}" srcOrd="1" destOrd="0" presId="urn:microsoft.com/office/officeart/2005/8/layout/hierarchy2"/>
    <dgm:cxn modelId="{874875B5-9631-4266-B52B-C606CBE05F1A}" type="presParOf" srcId="{5716ED7B-34B3-4F9D-8A77-A27C2ABCD0B0}" destId="{E17BE1F1-D15D-4F1B-84A9-0BC9BAFC87A0}" srcOrd="0" destOrd="0" presId="urn:microsoft.com/office/officeart/2005/8/layout/hierarchy2"/>
    <dgm:cxn modelId="{E1570877-5049-4230-8C58-749C4435D292}" type="presParOf" srcId="{5716ED7B-34B3-4F9D-8A77-A27C2ABCD0B0}" destId="{67F63E34-1CBB-450C-A5F1-CC84EB722B4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5086A-1B7F-4E09-BB72-9475FE613A97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2F42-FEFA-4587-8BD6-B296851ED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75E-05AD-4C05-8DC0-4A8D7C126E7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E39-7CA7-40CB-B85D-8AA65AD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461F-D30A-4DDF-8A03-DE23111E4A81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22CC-8820-4E1D-89B5-ADDDAE3A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E13-983C-4474-A59B-418BF88A25AA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A26-7CB3-4CBC-9240-04468B80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E32-3180-42DE-BD10-B1442E70EE0B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5E8-7AEC-43F5-A7B7-A314A8A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86B-827E-4C47-8A67-85B2C51BDDE2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5A86-C82B-4D4F-9F68-D4FF551A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046D-0F73-4E72-835F-33BAB59259B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FE5-4402-43F1-A0ED-50960DFB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8C7-A671-4E3E-A687-6C63F921505E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804-F0A1-4806-8B4B-8945A74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4823-4537-4CFC-AA4C-0C78669FC58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897F-6929-4D2A-B83C-121BAF31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8E6A-8B5D-4144-AFA4-B4E6AC868ABF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3E-2C1A-4F38-BF31-7F307BE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D54-B583-43AA-9AC6-366FDE98B036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FED-54E8-442D-BC3C-B177C7A1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02-9310-445B-B771-890F7AC0E3C6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31E2-9688-4721-9B8B-734BB67D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6A3629"/>
            </a:gs>
            <a:gs pos="100000">
              <a:srgbClr val="411B0E">
                <a:lumMod val="85000"/>
                <a:lumOff val="1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EC90D-DE9A-4C7E-B554-DFFDB2EFDC53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B034-DE87-400F-B7FF-96E6F7A422B0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024C-AEB8-4A74-B193-CC35955F77C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028-3989-40E3-90DB-AF317F71C2CA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BFC-F6DB-45CD-931D-9D5677DE26F5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61E-B43B-49D3-A7F4-AC497D22F9D9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D148-9FB0-4ED0-B15B-4ABF8F58D93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5023-AB46-4B25-AD9D-CFC9AEF95347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A9FB-6642-4126-ACEC-BF672D78A62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D24B-02FC-41AD-A4EF-403D3E6D3A5E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0E7F-7381-4D21-BD52-F5C2E655257D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5B2F-C897-428A-B840-68074E554A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2932" y="1207753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480541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2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 flipV="1">
            <a:off x="69413" y="1980692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951230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2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977687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5563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256896"/>
            <a:ext cx="9144000" cy="7289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267479"/>
            <a:ext cx="9144000" cy="68130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1813719"/>
            <a:ext cx="7086600" cy="36380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1" y="226220"/>
            <a:ext cx="1089025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-11112" y="-10583"/>
            <a:ext cx="9175751" cy="5725583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10239780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505730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145159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3624514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171265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21447276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hỗ dành sẵn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1019566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11188315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2439943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522503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44979"/>
            <a:ext cx="2057400" cy="5225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44979"/>
            <a:ext cx="6019800" cy="52255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86855696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44979"/>
            <a:ext cx="7392988" cy="469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896938"/>
            <a:ext cx="8229600" cy="4373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>
          <a:xfrm>
            <a:off x="6084889" y="5375011"/>
            <a:ext cx="2897187" cy="26722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>
          <a:xfrm>
            <a:off x="107950" y="5378980"/>
            <a:ext cx="927100" cy="199761"/>
          </a:xfrm>
        </p:spPr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511954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0068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120921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86623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24692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536712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07915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53254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147071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85748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38951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2935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4889501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381125"/>
            <a:ext cx="7543800" cy="6985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2225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ECC63A-64D6-4F06-8017-6EF8053B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34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BFA6D-E87F-44CA-8C71-325476F4ADBA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56B0-CF91-43FF-8479-0B247EC1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A52B6C-0914-4E9D-AFEB-7CC5453347A0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AC56241-391F-4C67-8F34-46B573A418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135BEAE-DA33-4B8C-8D3F-35307F177F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10/17/2021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67470"/>
            <a:ext cx="9077325" cy="1329531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6938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9" y="5375011"/>
            <a:ext cx="2897187" cy="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5378980"/>
            <a:ext cx="927100" cy="1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EAF5A-02A3-47C7-A2DA-BB9F5281BFB3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44979"/>
            <a:ext cx="7392988" cy="4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0"/>
            <a:ext cx="9145588" cy="5715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1" y="5417344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zoom/>
  </p:transition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97501"/>
            <a:ext cx="12192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5397501"/>
            <a:ext cx="22860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5397501"/>
            <a:ext cx="12954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ED796-A0C0-40EC-9347-B93ACBBB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16000"/>
            <a:ext cx="8153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black">
          <a:xfrm>
            <a:off x="7381875" y="5336646"/>
            <a:ext cx="1384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" y="698500"/>
            <a:ext cx="8153400" cy="63500"/>
            <a:chOff x="0" y="528"/>
            <a:chExt cx="5232" cy="48"/>
          </a:xfrm>
        </p:grpSpPr>
        <p:sp>
          <p:nvSpPr>
            <p:cNvPr id="2057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B&#224;i%20TD%20v&#7899;i%20c&#7901;%20l&#7899;p%207%20new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5715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09700"/>
            <a:ext cx="6858000" cy="825500"/>
          </a:xfrm>
        </p:spPr>
        <p:txBody>
          <a:bodyPr>
            <a:normAutofit fontScale="90000"/>
          </a:bodyPr>
          <a:lstStyle/>
          <a:p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THỂ DỤC - CHẠY NHANH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700"/>
            <a:ext cx="9144000" cy="2400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1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5270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TD.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khiển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05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577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TD với cờ lớp 7 new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14300"/>
            <a:ext cx="8686800" cy="54292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"/>
            <a:ext cx="8763000" cy="5334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8915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228600" y="190500"/>
            <a:ext cx="38100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TÁC V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THỞ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28600" y="4152900"/>
            <a:ext cx="38100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TÁC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105400" y="190500"/>
            <a:ext cx="38100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TÁC TAY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181600" y="4076700"/>
            <a:ext cx="38100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TÁC L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ƯỜN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4343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500"/>
            <a:ext cx="4203648" cy="196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929148"/>
            <a:ext cx="4074340" cy="19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6698" y="1714500"/>
            <a:ext cx="432730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52400" y="114300"/>
            <a:ext cx="38100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TÁC BỤNG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2400" y="4076700"/>
            <a:ext cx="38100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TÁC THẰNG BẰNG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105400" y="4076700"/>
            <a:ext cx="38100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TÁC NHẢY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362200" y="2095500"/>
            <a:ext cx="38100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TÁC ĐIỀU HÒA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181600" y="114300"/>
            <a:ext cx="3810000" cy="144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ĐỘNG TÁC PHỐI HỢP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31" y="1866900"/>
            <a:ext cx="38847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14500"/>
            <a:ext cx="365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38300"/>
            <a:ext cx="3962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714500"/>
            <a:ext cx="34480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9050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LMS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55870216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71900"/>
            <a:ext cx="8763000" cy="180022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Custom 3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996CD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 PowerPoint dep 1</Template>
  <TotalTime>783</TotalTime>
  <Words>362</Words>
  <Application>Microsoft Office PowerPoint</Application>
  <PresentationFormat>On-screen Show (16:10)</PresentationFormat>
  <Paragraphs>38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template</vt:lpstr>
      <vt:lpstr>Custom Design</vt:lpstr>
      <vt:lpstr>1_template</vt:lpstr>
      <vt:lpstr>1_Custom Design</vt:lpstr>
      <vt:lpstr>2_template</vt:lpstr>
      <vt:lpstr>2_Custom Design</vt:lpstr>
      <vt:lpstr>cdb2004c019l</vt:lpstr>
      <vt:lpstr>Chủ đề của Office</vt:lpstr>
      <vt:lpstr>cdb2004218d</vt:lpstr>
      <vt:lpstr>1_Chủ đề của Office</vt:lpstr>
      <vt:lpstr>1_Office Theme</vt:lpstr>
      <vt:lpstr>2_Office Theme</vt:lpstr>
      <vt:lpstr>3_Office Theme</vt:lpstr>
      <vt:lpstr>4_Office Theme</vt:lpstr>
      <vt:lpstr>Equity</vt:lpstr>
      <vt:lpstr>BÀI THỂ DỤC - CHẠY NHANH</vt:lpstr>
      <vt:lpstr>Mục tiêu bài học</vt:lpstr>
      <vt:lpstr>Slide 3</vt:lpstr>
      <vt:lpstr>Slide 4</vt:lpstr>
      <vt:lpstr>Slide 5</vt:lpstr>
      <vt:lpstr>Luyện Tập</vt:lpstr>
      <vt:lpstr>Slide 7</vt:lpstr>
      <vt:lpstr>Slide 8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Dung</cp:lastModifiedBy>
  <cp:revision>76</cp:revision>
  <dcterms:created xsi:type="dcterms:W3CDTF">2021-09-14T14:42:17Z</dcterms:created>
  <dcterms:modified xsi:type="dcterms:W3CDTF">2021-10-17T04:04:50Z</dcterms:modified>
</cp:coreProperties>
</file>